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7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 userDrawn="1">
          <p15:clr>
            <a:srgbClr val="A4A3A4"/>
          </p15:clr>
        </p15:guide>
        <p15:guide id="2" pos="102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C34548-22BB-1629-E7B3-8AD03C627475}" v="2" dt="2024-07-18T21:08:04.4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1" d="100"/>
          <a:sy n="21" d="100"/>
        </p:scale>
        <p:origin x="1266" y="18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="" xmlns:a16="http://schemas.microsoft.com/office/drawing/2014/main" id="{FA5C07C2-1E2D-4CA4-B0DC-C38F21DF09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777F2166-277F-4D1B-AC3F-8EC7FF18474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D8616-65FB-4FD9-AA49-98778823EE73}" type="datetimeFigureOut">
              <a:rPr lang="es-MX" smtClean="0"/>
              <a:t>24/10/2024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2F3BA348-B864-4616-A9F6-903784793A0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291248BE-2E4B-4843-86F5-3CD04E8BB2D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01869-C083-447D-B349-61D3959D9D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338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F647-CBBE-4BF0-9474-E871F9A39A1E}" type="datetimeFigureOut">
              <a:rPr lang="es-MX" smtClean="0"/>
              <a:t>24/10/2024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A6BB-C274-48E7-9542-EB42ECE3ED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3125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F647-CBBE-4BF0-9474-E871F9A39A1E}" type="datetimeFigureOut">
              <a:rPr lang="es-MX" smtClean="0"/>
              <a:t>24/10/2024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A6BB-C274-48E7-9542-EB42ECE3ED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6727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F647-CBBE-4BF0-9474-E871F9A39A1E}" type="datetimeFigureOut">
              <a:rPr lang="es-MX" smtClean="0"/>
              <a:t>24/10/2024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A6BB-C274-48E7-9542-EB42ECE3ED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5317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F647-CBBE-4BF0-9474-E871F9A39A1E}" type="datetimeFigureOut">
              <a:rPr lang="es-MX" smtClean="0"/>
              <a:t>24/10/2024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A6BB-C274-48E7-9542-EB42ECE3ED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4947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F647-CBBE-4BF0-9474-E871F9A39A1E}" type="datetimeFigureOut">
              <a:rPr lang="es-MX" smtClean="0"/>
              <a:t>24/10/2024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A6BB-C274-48E7-9542-EB42ECE3ED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3280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F647-CBBE-4BF0-9474-E871F9A39A1E}" type="datetimeFigureOut">
              <a:rPr lang="es-MX" smtClean="0"/>
              <a:t>24/10/2024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A6BB-C274-48E7-9542-EB42ECE3ED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0450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F647-CBBE-4BF0-9474-E871F9A39A1E}" type="datetimeFigureOut">
              <a:rPr lang="es-MX" smtClean="0"/>
              <a:t>24/10/2024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A6BB-C274-48E7-9542-EB42ECE3ED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6403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F647-CBBE-4BF0-9474-E871F9A39A1E}" type="datetimeFigureOut">
              <a:rPr lang="es-MX" smtClean="0"/>
              <a:t>24/10/2024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A6BB-C274-48E7-9542-EB42ECE3ED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4315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F647-CBBE-4BF0-9474-E871F9A39A1E}" type="datetimeFigureOut">
              <a:rPr lang="es-MX" smtClean="0"/>
              <a:t>24/10/2024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A6BB-C274-48E7-9542-EB42ECE3ED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8787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F647-CBBE-4BF0-9474-E871F9A39A1E}" type="datetimeFigureOut">
              <a:rPr lang="es-MX" smtClean="0"/>
              <a:t>24/10/2024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A6BB-C274-48E7-9542-EB42ECE3ED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2604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F647-CBBE-4BF0-9474-E871F9A39A1E}" type="datetimeFigureOut">
              <a:rPr lang="es-MX" smtClean="0"/>
              <a:t>24/10/2024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A6BB-C274-48E7-9542-EB42ECE3ED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9148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EF647-CBBE-4BF0-9474-E871F9A39A1E}" type="datetimeFigureOut">
              <a:rPr lang="es-MX" smtClean="0"/>
              <a:t>24/10/2024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3A6BB-C274-48E7-9542-EB42ECE3ED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32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2E19C14D-66B9-4FB3-AC00-C5E705615D8F}"/>
              </a:ext>
            </a:extLst>
          </p:cNvPr>
          <p:cNvSpPr txBox="1"/>
          <p:nvPr/>
        </p:nvSpPr>
        <p:spPr>
          <a:xfrm>
            <a:off x="11787190" y="3128454"/>
            <a:ext cx="970788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/>
              <a:t>Título de la Investigación</a:t>
            </a:r>
          </a:p>
          <a:p>
            <a:pPr algn="ctr"/>
            <a:r>
              <a:rPr lang="es-MX" sz="3200" dirty="0"/>
              <a:t>Nombre del Autor</a:t>
            </a:r>
            <a:r>
              <a:rPr lang="es-MX" sz="3200" baseline="30000" dirty="0"/>
              <a:t>1</a:t>
            </a:r>
            <a:r>
              <a:rPr lang="es-MX" sz="3200" dirty="0"/>
              <a:t>, Autor</a:t>
            </a:r>
            <a:r>
              <a:rPr lang="es-MX" sz="3200" baseline="30000" dirty="0"/>
              <a:t>2</a:t>
            </a:r>
            <a:r>
              <a:rPr lang="es-MX" sz="3200" dirty="0"/>
              <a:t>, .....</a:t>
            </a:r>
          </a:p>
          <a:p>
            <a:pPr algn="ctr"/>
            <a:r>
              <a:rPr lang="es-MX" sz="3200" dirty="0"/>
              <a:t>1) Institución de adscripción del autor</a:t>
            </a:r>
          </a:p>
          <a:p>
            <a:pPr algn="ctr"/>
            <a:r>
              <a:rPr lang="es-MX" sz="3200" dirty="0"/>
              <a:t>2) Institución de adscripción del autor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D66FC2FB-3BF4-484C-BD71-17DEEC97C1EE}"/>
              </a:ext>
            </a:extLst>
          </p:cNvPr>
          <p:cNvSpPr txBox="1"/>
          <p:nvPr/>
        </p:nvSpPr>
        <p:spPr>
          <a:xfrm>
            <a:off x="685800" y="5585458"/>
            <a:ext cx="14940000" cy="60016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3200" b="1"/>
              <a:t>Resumen</a:t>
            </a:r>
          </a:p>
          <a:p>
            <a:endParaRPr lang="es-MX" sz="3200"/>
          </a:p>
          <a:p>
            <a:endParaRPr lang="es-MX" sz="3200"/>
          </a:p>
          <a:p>
            <a:endParaRPr lang="es-MX" sz="3200"/>
          </a:p>
          <a:p>
            <a:endParaRPr lang="es-MX" sz="3200"/>
          </a:p>
          <a:p>
            <a:endParaRPr lang="es-MX" sz="3200"/>
          </a:p>
          <a:p>
            <a:endParaRPr lang="es-MX" sz="3200"/>
          </a:p>
          <a:p>
            <a:endParaRPr lang="es-MX" sz="3200"/>
          </a:p>
          <a:p>
            <a:endParaRPr lang="es-MX" sz="3200"/>
          </a:p>
          <a:p>
            <a:r>
              <a:rPr lang="es-MX" sz="3200" b="1"/>
              <a:t>Palabras claves:</a:t>
            </a:r>
          </a:p>
          <a:p>
            <a:endParaRPr lang="es-MX" sz="3200" b="1"/>
          </a:p>
          <a:p>
            <a:endParaRPr lang="es-MX" sz="3200" b="1"/>
          </a:p>
        </p:txBody>
      </p:sp>
      <p:sp>
        <p:nvSpPr>
          <p:cNvPr id="25" name="CuadroTexto 24">
            <a:extLst>
              <a:ext uri="{FF2B5EF4-FFF2-40B4-BE49-F238E27FC236}">
                <a16:creationId xmlns="" xmlns:a16="http://schemas.microsoft.com/office/drawing/2014/main" id="{3714336E-3E5E-4FAD-9D80-7891818DA2B8}"/>
              </a:ext>
            </a:extLst>
          </p:cNvPr>
          <p:cNvSpPr txBox="1"/>
          <p:nvPr/>
        </p:nvSpPr>
        <p:spPr>
          <a:xfrm>
            <a:off x="723900" y="12230098"/>
            <a:ext cx="14940000" cy="79714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3200" b="1"/>
              <a:t>Introducción</a:t>
            </a:r>
          </a:p>
          <a:p>
            <a:endParaRPr lang="es-MX" sz="3200" b="1"/>
          </a:p>
          <a:p>
            <a:pPr marL="914400" indent="-457200">
              <a:buFont typeface="Arial" panose="020B0604020202020204" pitchFamily="34" charset="0"/>
              <a:buChar char="•"/>
            </a:pPr>
            <a:r>
              <a:rPr lang="es-MX" sz="3200"/>
              <a:t>Antecedentes</a:t>
            </a:r>
          </a:p>
          <a:p>
            <a:pPr marL="914400" indent="-457200">
              <a:buFont typeface="Arial" panose="020B0604020202020204" pitchFamily="34" charset="0"/>
              <a:buChar char="•"/>
            </a:pPr>
            <a:r>
              <a:rPr lang="es-MX" sz="3200"/>
              <a:t>Hipótesis</a:t>
            </a:r>
          </a:p>
          <a:p>
            <a:pPr marL="914400" indent="-457200">
              <a:buFont typeface="Arial" panose="020B0604020202020204" pitchFamily="34" charset="0"/>
              <a:buChar char="•"/>
            </a:pPr>
            <a:r>
              <a:rPr lang="es-MX" sz="3200"/>
              <a:t>Objetivo general y específicos</a:t>
            </a:r>
          </a:p>
          <a:p>
            <a:endParaRPr lang="es-MX" sz="3200"/>
          </a:p>
          <a:p>
            <a:endParaRPr lang="es-MX" sz="3200"/>
          </a:p>
          <a:p>
            <a:endParaRPr lang="es-MX" sz="3200"/>
          </a:p>
          <a:p>
            <a:endParaRPr lang="es-MX" sz="3200"/>
          </a:p>
          <a:p>
            <a:endParaRPr lang="es-MX" sz="3200"/>
          </a:p>
          <a:p>
            <a:endParaRPr lang="es-MX" sz="3200"/>
          </a:p>
          <a:p>
            <a:endParaRPr lang="es-MX" sz="3200"/>
          </a:p>
          <a:p>
            <a:endParaRPr lang="es-MX" sz="3200"/>
          </a:p>
          <a:p>
            <a:endParaRPr lang="es-MX" sz="3200"/>
          </a:p>
          <a:p>
            <a:endParaRPr lang="es-MX" sz="3200"/>
          </a:p>
          <a:p>
            <a:endParaRPr lang="es-MX" sz="3200" b="1"/>
          </a:p>
        </p:txBody>
      </p:sp>
      <p:sp>
        <p:nvSpPr>
          <p:cNvPr id="26" name="CuadroTexto 25">
            <a:extLst>
              <a:ext uri="{FF2B5EF4-FFF2-40B4-BE49-F238E27FC236}">
                <a16:creationId xmlns="" xmlns:a16="http://schemas.microsoft.com/office/drawing/2014/main" id="{7E8B2321-D8BE-4CA6-90F4-37C4B661F38A}"/>
              </a:ext>
            </a:extLst>
          </p:cNvPr>
          <p:cNvSpPr txBox="1"/>
          <p:nvPr/>
        </p:nvSpPr>
        <p:spPr>
          <a:xfrm>
            <a:off x="685800" y="20730069"/>
            <a:ext cx="14940000" cy="178202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3200" b="1" dirty="0"/>
              <a:t>Metodología</a:t>
            </a:r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  <a:p>
            <a:endParaRPr lang="es-MX" sz="3200" b="1" dirty="0"/>
          </a:p>
        </p:txBody>
      </p:sp>
      <p:sp>
        <p:nvSpPr>
          <p:cNvPr id="27" name="CuadroTexto 26">
            <a:extLst>
              <a:ext uri="{FF2B5EF4-FFF2-40B4-BE49-F238E27FC236}">
                <a16:creationId xmlns="" xmlns:a16="http://schemas.microsoft.com/office/drawing/2014/main" id="{EED024D0-0A5C-4CC8-A1F6-E3B400B80F45}"/>
              </a:ext>
            </a:extLst>
          </p:cNvPr>
          <p:cNvSpPr txBox="1"/>
          <p:nvPr/>
        </p:nvSpPr>
        <p:spPr>
          <a:xfrm>
            <a:off x="16740190" y="5633558"/>
            <a:ext cx="14940000" cy="212673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3200" b="1"/>
              <a:t>Resultados</a:t>
            </a:r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  <a:p>
            <a:endParaRPr lang="es-MX" sz="3200" b="1"/>
          </a:p>
        </p:txBody>
      </p:sp>
      <p:sp>
        <p:nvSpPr>
          <p:cNvPr id="29" name="CuadroTexto 28">
            <a:extLst>
              <a:ext uri="{FF2B5EF4-FFF2-40B4-BE49-F238E27FC236}">
                <a16:creationId xmlns="" xmlns:a16="http://schemas.microsoft.com/office/drawing/2014/main" id="{9BD85A87-01EF-415D-8728-67F15E0A8DFB}"/>
              </a:ext>
            </a:extLst>
          </p:cNvPr>
          <p:cNvSpPr txBox="1"/>
          <p:nvPr/>
        </p:nvSpPr>
        <p:spPr>
          <a:xfrm>
            <a:off x="16710660" y="27440738"/>
            <a:ext cx="14940000" cy="5509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3200" b="1"/>
              <a:t>Conclusiones</a:t>
            </a:r>
          </a:p>
          <a:p>
            <a:endParaRPr lang="es-MX" sz="3200"/>
          </a:p>
          <a:p>
            <a:endParaRPr lang="es-MX" sz="3200"/>
          </a:p>
          <a:p>
            <a:endParaRPr lang="es-MX" sz="3200"/>
          </a:p>
          <a:p>
            <a:endParaRPr lang="es-MX" sz="3200"/>
          </a:p>
          <a:p>
            <a:endParaRPr lang="es-MX" sz="3200"/>
          </a:p>
          <a:p>
            <a:endParaRPr lang="es-MX" sz="3200"/>
          </a:p>
          <a:p>
            <a:endParaRPr lang="es-MX" sz="3200"/>
          </a:p>
          <a:p>
            <a:endParaRPr lang="es-MX" sz="3200"/>
          </a:p>
          <a:p>
            <a:endParaRPr lang="es-MX" sz="3200"/>
          </a:p>
          <a:p>
            <a:endParaRPr lang="es-MX" sz="3200" b="1"/>
          </a:p>
        </p:txBody>
      </p:sp>
      <p:sp>
        <p:nvSpPr>
          <p:cNvPr id="30" name="CuadroTexto 29">
            <a:extLst>
              <a:ext uri="{FF2B5EF4-FFF2-40B4-BE49-F238E27FC236}">
                <a16:creationId xmlns="" xmlns:a16="http://schemas.microsoft.com/office/drawing/2014/main" id="{D1A4D4C9-261F-426F-9979-08841F311D35}"/>
              </a:ext>
            </a:extLst>
          </p:cNvPr>
          <p:cNvSpPr txBox="1"/>
          <p:nvPr/>
        </p:nvSpPr>
        <p:spPr>
          <a:xfrm>
            <a:off x="16710660" y="33489759"/>
            <a:ext cx="14940000" cy="50167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3200" b="1" dirty="0"/>
              <a:t>Bibliografía o referencias (estilo IEEE)</a:t>
            </a:r>
          </a:p>
          <a:p>
            <a:endParaRPr lang="es-MX" sz="3200" dirty="0"/>
          </a:p>
          <a:p>
            <a:endParaRPr lang="es-MX" sz="3200" dirty="0"/>
          </a:p>
          <a:p>
            <a:endParaRPr lang="es-MX" sz="3200" dirty="0"/>
          </a:p>
          <a:p>
            <a:endParaRPr lang="es-MX" sz="3200" dirty="0"/>
          </a:p>
          <a:p>
            <a:endParaRPr lang="es-MX" sz="3200" dirty="0"/>
          </a:p>
          <a:p>
            <a:endParaRPr lang="es-MX" sz="3200" dirty="0"/>
          </a:p>
          <a:p>
            <a:endParaRPr lang="es-MX" sz="3200" dirty="0"/>
          </a:p>
          <a:p>
            <a:endParaRPr lang="es-MX" sz="3200" dirty="0"/>
          </a:p>
          <a:p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8754491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259</TotalTime>
  <Words>46</Words>
  <Application>Microsoft Office PowerPoint</Application>
  <PresentationFormat>Personalizado</PresentationFormat>
  <Paragraphs>119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Jacinto Torres Jimenez</dc:creator>
  <cp:lastModifiedBy>Intelz</cp:lastModifiedBy>
  <cp:revision>11</cp:revision>
  <dcterms:created xsi:type="dcterms:W3CDTF">2023-11-22T17:47:55Z</dcterms:created>
  <dcterms:modified xsi:type="dcterms:W3CDTF">2024-10-24T23:37:38Z</dcterms:modified>
</cp:coreProperties>
</file>